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/>
    <p:restoredTop sz="94658"/>
  </p:normalViewPr>
  <p:slideViewPr>
    <p:cSldViewPr snapToGrid="0" showGuides="1">
      <p:cViewPr varScale="1">
        <p:scale>
          <a:sx n="102" d="100"/>
          <a:sy n="102" d="100"/>
        </p:scale>
        <p:origin x="2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88D40E-7839-883E-A4A3-FF7AD68293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5200" y="4512514"/>
            <a:ext cx="6248400" cy="304800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22AE314-3093-260F-E6C8-9E584BB9EA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5200" y="234460"/>
            <a:ext cx="3329354" cy="42554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7CF4076-94BF-23EB-AEFD-33B2A68515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4554" y="234460"/>
            <a:ext cx="2919046" cy="42554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90D407-159F-7CC3-C09C-C525B8352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8000"/>
          </a:blip>
          <a:srcRect l="545" r="545"/>
          <a:stretch/>
        </p:blipFill>
        <p:spPr>
          <a:xfrm>
            <a:off x="3458898" y="102328"/>
            <a:ext cx="6377743" cy="7559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D96FE-6638-6455-0EEF-50E4C97DB1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1770" y="553357"/>
            <a:ext cx="1834969" cy="949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060EC-3DAC-7700-EA2C-EBD4B37B9C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252" t="2832" r="4205" b="3625"/>
          <a:stretch>
            <a:fillRect/>
          </a:stretch>
        </p:blipFill>
        <p:spPr>
          <a:xfrm>
            <a:off x="225534" y="222068"/>
            <a:ext cx="3275106" cy="73369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6F0AE0-0DA8-BA39-AD74-5FEE80A83BB0}"/>
              </a:ext>
            </a:extLst>
          </p:cNvPr>
          <p:cNvGrpSpPr/>
          <p:nvPr userDrawn="1"/>
        </p:nvGrpSpPr>
        <p:grpSpPr>
          <a:xfrm>
            <a:off x="536827" y="3469181"/>
            <a:ext cx="599089" cy="830521"/>
            <a:chOff x="5235602" y="861645"/>
            <a:chExt cx="599089" cy="8305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CC96-3C9D-3EC0-3F6F-7FC4FE501316}"/>
                </a:ext>
              </a:extLst>
            </p:cNvPr>
            <p:cNvSpPr/>
            <p:nvPr/>
          </p:nvSpPr>
          <p:spPr>
            <a:xfrm>
              <a:off x="5235602" y="908538"/>
              <a:ext cx="599089" cy="78362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18ADD0-957D-3E4F-17B8-592FB60D824F}"/>
                </a:ext>
              </a:extLst>
            </p:cNvPr>
            <p:cNvSpPr/>
            <p:nvPr/>
          </p:nvSpPr>
          <p:spPr>
            <a:xfrm>
              <a:off x="56900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985052-DF2A-6E12-2A26-C369166EFF9A}"/>
                </a:ext>
              </a:extLst>
            </p:cNvPr>
            <p:cNvSpPr/>
            <p:nvPr/>
          </p:nvSpPr>
          <p:spPr>
            <a:xfrm>
              <a:off x="55122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3C2614-5D89-D453-7278-6ED0CE62DD59}"/>
                </a:ext>
              </a:extLst>
            </p:cNvPr>
            <p:cNvSpPr/>
            <p:nvPr/>
          </p:nvSpPr>
          <p:spPr>
            <a:xfrm>
              <a:off x="53344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8101-E056-1BD2-6606-370B6AF22612}"/>
              </a:ext>
            </a:extLst>
          </p:cNvPr>
          <p:cNvSpPr/>
          <p:nvPr userDrawn="1"/>
        </p:nvSpPr>
        <p:spPr>
          <a:xfrm>
            <a:off x="0" y="7550333"/>
            <a:ext cx="10058400" cy="22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CF8D5C-5C95-19A9-E850-ACC41075660D}"/>
              </a:ext>
            </a:extLst>
          </p:cNvPr>
          <p:cNvSpPr/>
          <p:nvPr userDrawn="1"/>
        </p:nvSpPr>
        <p:spPr>
          <a:xfrm>
            <a:off x="0" y="-6914"/>
            <a:ext cx="10058400" cy="22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F1F42A-9EA8-9FBE-DB47-9BC299261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5200" y="4512514"/>
            <a:ext cx="6340258" cy="3048002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1DF60E-E906-DE08-965B-E934E0A254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5199" y="234460"/>
            <a:ext cx="3337463" cy="4255477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68C6D2-3BDA-47CB-C368-2EB94F760A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4554" y="234460"/>
            <a:ext cx="3010904" cy="4255477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9DB6F-286C-7E86-7815-A829A1342BF7}"/>
              </a:ext>
            </a:extLst>
          </p:cNvPr>
          <p:cNvSpPr txBox="1"/>
          <p:nvPr/>
        </p:nvSpPr>
        <p:spPr>
          <a:xfrm>
            <a:off x="410877" y="393501"/>
            <a:ext cx="306003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PROJECT</a:t>
            </a:r>
          </a:p>
          <a:p>
            <a:pPr>
              <a:lnSpc>
                <a:spcPts val="500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ED94A-61C0-197C-50E7-AFFB0C933B40}"/>
              </a:ext>
            </a:extLst>
          </p:cNvPr>
          <p:cNvSpPr txBox="1"/>
          <p:nvPr/>
        </p:nvSpPr>
        <p:spPr>
          <a:xfrm>
            <a:off x="410878" y="1711337"/>
            <a:ext cx="2957359" cy="15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&lt;Description&gt;Lorem ipsum dolor sit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sed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do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Arum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vendaes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tiasperum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serum, ab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iusdandam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excepernam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volectis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quodi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blaborione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nosam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volest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fugia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plabo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8AFBE-DAA0-0D50-0C5B-34DE25C8E9F3}"/>
              </a:ext>
            </a:extLst>
          </p:cNvPr>
          <p:cNvSpPr txBox="1"/>
          <p:nvPr/>
        </p:nvSpPr>
        <p:spPr>
          <a:xfrm>
            <a:off x="494770" y="3766798"/>
            <a:ext cx="69080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90BA9-0BD9-F88F-757C-E687FE09083C}"/>
              </a:ext>
            </a:extLst>
          </p:cNvPr>
          <p:cNvSpPr txBox="1"/>
          <p:nvPr/>
        </p:nvSpPr>
        <p:spPr>
          <a:xfrm>
            <a:off x="486661" y="3417175"/>
            <a:ext cx="690802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B9A0B-9DD3-CCFA-EB1A-75935385CEF1}"/>
              </a:ext>
            </a:extLst>
          </p:cNvPr>
          <p:cNvSpPr txBox="1"/>
          <p:nvPr/>
        </p:nvSpPr>
        <p:spPr>
          <a:xfrm>
            <a:off x="1216541" y="3464021"/>
            <a:ext cx="2151696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Captain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Name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F6A11-E2EB-67AF-376F-7C5250C734C0}"/>
              </a:ext>
            </a:extLst>
          </p:cNvPr>
          <p:cNvSpPr txBox="1"/>
          <p:nvPr/>
        </p:nvSpPr>
        <p:spPr>
          <a:xfrm>
            <a:off x="360931" y="4596235"/>
            <a:ext cx="1333916" cy="630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E7BC85-C591-7BFF-FB72-61BF2390B877}"/>
              </a:ext>
            </a:extLst>
          </p:cNvPr>
          <p:cNvSpPr txBox="1"/>
          <p:nvPr/>
        </p:nvSpPr>
        <p:spPr>
          <a:xfrm>
            <a:off x="360931" y="5079156"/>
            <a:ext cx="1333916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Veterans Helped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8BA2FE-4826-C034-86E6-BF6E2B03EEED}"/>
              </a:ext>
            </a:extLst>
          </p:cNvPr>
          <p:cNvSpPr txBox="1"/>
          <p:nvPr/>
        </p:nvSpPr>
        <p:spPr>
          <a:xfrm>
            <a:off x="1778251" y="4596235"/>
            <a:ext cx="1333916" cy="630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86A6CF-7D83-0EDC-A240-7F46414EB2B0}"/>
              </a:ext>
            </a:extLst>
          </p:cNvPr>
          <p:cNvSpPr txBox="1"/>
          <p:nvPr/>
        </p:nvSpPr>
        <p:spPr>
          <a:xfrm>
            <a:off x="1778251" y="5079156"/>
            <a:ext cx="1333916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Veterans Helped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62E665-CC7B-37E3-1FBA-312D9F10F165}"/>
              </a:ext>
            </a:extLst>
          </p:cNvPr>
          <p:cNvSpPr txBox="1"/>
          <p:nvPr/>
        </p:nvSpPr>
        <p:spPr>
          <a:xfrm>
            <a:off x="360931" y="5522065"/>
            <a:ext cx="1333916" cy="630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798274-6011-5B9C-5D38-471D19EE2214}"/>
              </a:ext>
            </a:extLst>
          </p:cNvPr>
          <p:cNvSpPr txBox="1"/>
          <p:nvPr/>
        </p:nvSpPr>
        <p:spPr>
          <a:xfrm>
            <a:off x="360931" y="6004986"/>
            <a:ext cx="1333916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Bags of Mulch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FB7ED3-294C-798F-ED2B-67DE3E11B528}"/>
              </a:ext>
            </a:extLst>
          </p:cNvPr>
          <p:cNvSpPr txBox="1"/>
          <p:nvPr/>
        </p:nvSpPr>
        <p:spPr>
          <a:xfrm>
            <a:off x="1778251" y="5522065"/>
            <a:ext cx="1333916" cy="630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388855-8423-B64E-0A47-60E531FC1172}"/>
              </a:ext>
            </a:extLst>
          </p:cNvPr>
          <p:cNvSpPr txBox="1"/>
          <p:nvPr/>
        </p:nvSpPr>
        <p:spPr>
          <a:xfrm>
            <a:off x="1778251" y="6004986"/>
            <a:ext cx="1333916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Volunteers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F3E6D3-6829-EED5-285E-6801189B41AE}"/>
              </a:ext>
            </a:extLst>
          </p:cNvPr>
          <p:cNvSpPr/>
          <p:nvPr/>
        </p:nvSpPr>
        <p:spPr>
          <a:xfrm>
            <a:off x="514350" y="6403883"/>
            <a:ext cx="2485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FD727D-AB6B-1BFD-51B3-34F1F1678078}"/>
              </a:ext>
            </a:extLst>
          </p:cNvPr>
          <p:cNvSpPr txBox="1"/>
          <p:nvPr/>
        </p:nvSpPr>
        <p:spPr>
          <a:xfrm>
            <a:off x="410877" y="6605815"/>
            <a:ext cx="2957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GIVING BACK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ADDS UP!</a:t>
            </a:r>
          </a:p>
        </p:txBody>
      </p:sp>
    </p:spTree>
    <p:extLst>
      <p:ext uri="{BB962C8B-B14F-4D97-AF65-F5344CB8AC3E}">
        <p14:creationId xmlns:p14="http://schemas.microsoft.com/office/powerpoint/2010/main" val="388294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1DA16A7F9C748B411C515E065AF05" ma:contentTypeVersion="16" ma:contentTypeDescription="Create a new document." ma:contentTypeScope="" ma:versionID="d138f2db27fc9a0a045b3ae42ecf92b0">
  <xsd:schema xmlns:xsd="http://www.w3.org/2001/XMLSchema" xmlns:xs="http://www.w3.org/2001/XMLSchema" xmlns:p="http://schemas.microsoft.com/office/2006/metadata/properties" xmlns:ns2="2a815aeb-6293-40ac-9af6-f9d63949beab" xmlns:ns3="0e6ecf94-485f-49ac-824e-7be6f5b3085b" targetNamespace="http://schemas.microsoft.com/office/2006/metadata/properties" ma:root="true" ma:fieldsID="a1d257992359c8fbd2641b77e3395f20" ns2:_="" ns3:_="">
    <xsd:import namespace="2a815aeb-6293-40ac-9af6-f9d63949beab"/>
    <xsd:import namespace="0e6ecf94-485f-49ac-824e-7be6f5b30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15aeb-6293-40ac-9af6-f9d63949b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c1dc9c-c0f4-4cfc-883f-2a29c4e01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ecf94-485f-49ac-824e-7be6f5b308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a3cc04e-97c5-40b4-8d2d-a8f5e07c96bc}" ma:internalName="TaxCatchAll" ma:showField="CatchAllData" ma:web="0e6ecf94-485f-49ac-824e-7be6f5b30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15aeb-6293-40ac-9af6-f9d63949beab">
      <Terms xmlns="http://schemas.microsoft.com/office/infopath/2007/PartnerControls"/>
    </lcf76f155ced4ddcb4097134ff3c332f>
    <TaxCatchAll xmlns="0e6ecf94-485f-49ac-824e-7be6f5b3085b" xsi:nil="true"/>
  </documentManagement>
</p:properties>
</file>

<file path=customXml/itemProps1.xml><?xml version="1.0" encoding="utf-8"?>
<ds:datastoreItem xmlns:ds="http://schemas.openxmlformats.org/officeDocument/2006/customXml" ds:itemID="{A459E413-B17F-485E-AC9A-6DA7412C103A}"/>
</file>

<file path=customXml/itemProps2.xml><?xml version="1.0" encoding="utf-8"?>
<ds:datastoreItem xmlns:ds="http://schemas.openxmlformats.org/officeDocument/2006/customXml" ds:itemID="{F3042F57-600A-40BE-95E0-8BCB9E7D2320}"/>
</file>

<file path=customXml/itemProps3.xml><?xml version="1.0" encoding="utf-8"?>
<ds:datastoreItem xmlns:ds="http://schemas.openxmlformats.org/officeDocument/2006/customXml" ds:itemID="{573D744C-27DB-49AD-B57F-E3F383D8AE75}"/>
</file>

<file path=docMetadata/LabelInfo.xml><?xml version="1.0" encoding="utf-8"?>
<clbl:labelList xmlns:clbl="http://schemas.microsoft.com/office/2020/mipLabelMetadata">
  <clbl:label id="{1a04591e-2156-4e7e-b8dc-60ccb91b4f06}" enabled="1" method="Standard" siteId="{fb7e6711-b619-4fbe-afe6-f83b1267332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68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PullSpark Graphics</dc:creator>
  <cp:keywords/>
  <dc:description/>
  <cp:lastModifiedBy>PullSpark Graphics</cp:lastModifiedBy>
  <cp:revision>21</cp:revision>
  <dcterms:created xsi:type="dcterms:W3CDTF">2026-05-24T18:25:08Z</dcterms:created>
  <dcterms:modified xsi:type="dcterms:W3CDTF">2026-06-15T22:34:31Z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0x0101008801DA16A7F9C748B411C515E065AF05</vt:lpwstr>
  </property>
  <property fmtid="{D5CDD505-2E9C-101B-9397-08002B2CF9AE}" pid="3" name="MediaServiceImageTags">
    <vt:lpwstr/>
  </property>
</Properties>
</file>