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sldIdLst>
    <p:sldId id="256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7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2"/>
    <p:restoredTop sz="94635"/>
  </p:normalViewPr>
  <p:slideViewPr>
    <p:cSldViewPr snapToGrid="0" showGuides="1">
      <p:cViewPr varScale="1">
        <p:scale>
          <a:sx n="78" d="100"/>
          <a:sy n="78" d="100"/>
        </p:scale>
        <p:origin x="34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0913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244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47AB545-625B-7D00-A7C2-0E90A717D5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6778"/>
          <a:stretch>
            <a:fillRect/>
          </a:stretch>
        </p:blipFill>
        <p:spPr>
          <a:xfrm>
            <a:off x="312821" y="405397"/>
            <a:ext cx="7158790" cy="34567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6EE7F5-D64E-F110-4FDF-FEA0064C7D17}"/>
              </a:ext>
            </a:extLst>
          </p:cNvPr>
          <p:cNvSpPr txBox="1"/>
          <p:nvPr userDrawn="1"/>
        </p:nvSpPr>
        <p:spPr>
          <a:xfrm>
            <a:off x="445167" y="1576136"/>
            <a:ext cx="7014412" cy="1398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5700" b="1" spc="-300" dirty="0">
                <a:solidFill>
                  <a:schemeClr val="bg1"/>
                </a:solidFill>
                <a:latin typeface="Arial" panose="020B0604020202020204" pitchFamily="34" charset="0"/>
                <a:ea typeface="Helvetica Neue Condensed" panose="02000503000000020004" pitchFamily="2" charset="0"/>
                <a:cs typeface="Arial" panose="020B0604020202020204" pitchFamily="34" charset="0"/>
              </a:rPr>
              <a:t>VOLUNTEER WITH</a:t>
            </a:r>
          </a:p>
          <a:p>
            <a:pPr>
              <a:lnSpc>
                <a:spcPts val="5000"/>
              </a:lnSpc>
            </a:pPr>
            <a:r>
              <a:rPr lang="en-US" sz="5700" b="1" spc="-300" dirty="0">
                <a:solidFill>
                  <a:schemeClr val="bg1"/>
                </a:solidFill>
                <a:latin typeface="Arial" panose="020B0604020202020204" pitchFamily="34" charset="0"/>
                <a:ea typeface="Helvetica Neue Condensed" panose="02000503000000020004" pitchFamily="2" charset="0"/>
                <a:cs typeface="Arial" panose="020B0604020202020204" pitchFamily="34" charset="0"/>
              </a:rPr>
              <a:t>TEAM DEPOT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FAF69C-E9B1-A8C5-6FA8-B06D18C374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1897" b="1897"/>
          <a:stretch/>
        </p:blipFill>
        <p:spPr>
          <a:xfrm>
            <a:off x="312821" y="3979778"/>
            <a:ext cx="7158790" cy="29330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5DA1DC-879F-766E-F85A-84449F28A0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02529" y="7015493"/>
            <a:ext cx="3369082" cy="26375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923FE83-9DC1-926A-28E7-911355472C7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72599" y="7190486"/>
            <a:ext cx="1182465" cy="11924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1A2CE3-E9C4-DA55-798C-13D1AC4EBF3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45167" y="8382972"/>
            <a:ext cx="2533816" cy="130777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BB822E8-1CC9-B448-1E0C-44DA6E4F9938}"/>
              </a:ext>
            </a:extLst>
          </p:cNvPr>
          <p:cNvSpPr txBox="1"/>
          <p:nvPr userDrawn="1"/>
        </p:nvSpPr>
        <p:spPr>
          <a:xfrm>
            <a:off x="1589227" y="7236631"/>
            <a:ext cx="23931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spc="-150" dirty="0">
                <a:solidFill>
                  <a:schemeClr val="tx1"/>
                </a:solidFill>
                <a:latin typeface="Arial" panose="020B0604020202020204" pitchFamily="34" charset="0"/>
                <a:ea typeface="Helvetica Neue Condensed" panose="02000503000000020004" pitchFamily="2" charset="0"/>
                <a:cs typeface="Arial" panose="020B0604020202020204" pitchFamily="34" charset="0"/>
              </a:rPr>
              <a:t>Giving back</a:t>
            </a:r>
          </a:p>
          <a:p>
            <a:pPr>
              <a:lnSpc>
                <a:spcPts val="3000"/>
              </a:lnSpc>
            </a:pPr>
            <a:r>
              <a:rPr lang="en-US" sz="3200" b="1" spc="-150" dirty="0">
                <a:solidFill>
                  <a:schemeClr val="tx1"/>
                </a:solidFill>
                <a:latin typeface="Arial" panose="020B0604020202020204" pitchFamily="34" charset="0"/>
                <a:ea typeface="Helvetica Neue Condensed" panose="02000503000000020004" pitchFamily="2" charset="0"/>
                <a:cs typeface="Arial" panose="020B0604020202020204" pitchFamily="34" charset="0"/>
              </a:rPr>
              <a:t>adds up.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4BD0A5-3487-1DBA-6559-21112C364B9F}"/>
              </a:ext>
            </a:extLst>
          </p:cNvPr>
          <p:cNvSpPr txBox="1"/>
          <p:nvPr userDrawn="1"/>
        </p:nvSpPr>
        <p:spPr>
          <a:xfrm>
            <a:off x="1597773" y="7894778"/>
            <a:ext cx="2533816" cy="412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150" b="1" i="0" spc="0" dirty="0">
                <a:solidFill>
                  <a:srgbClr val="747474"/>
                </a:solidFill>
                <a:latin typeface="Arial" panose="020B0604020202020204" pitchFamily="34" charset="0"/>
                <a:ea typeface="Helvetica Neue Condensed" panose="02000503000000020004" pitchFamily="2" charset="0"/>
                <a:cs typeface="Arial" panose="020B0604020202020204" pitchFamily="34" charset="0"/>
              </a:rPr>
              <a:t>Scan the QR code to sign up!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9DED5D1-DE02-7B41-B687-E45C58C143DF}"/>
              </a:ext>
            </a:extLst>
          </p:cNvPr>
          <p:cNvGrpSpPr/>
          <p:nvPr userDrawn="1"/>
        </p:nvGrpSpPr>
        <p:grpSpPr>
          <a:xfrm>
            <a:off x="5226175" y="4113892"/>
            <a:ext cx="599089" cy="830521"/>
            <a:chOff x="5235602" y="861645"/>
            <a:chExt cx="599089" cy="83052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08D016E-78AB-8898-C944-7B6B806A49C0}"/>
                </a:ext>
              </a:extLst>
            </p:cNvPr>
            <p:cNvSpPr/>
            <p:nvPr/>
          </p:nvSpPr>
          <p:spPr>
            <a:xfrm>
              <a:off x="5235602" y="908538"/>
              <a:ext cx="599089" cy="783628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153B657-5CDD-7969-8A42-7CD777C8ABF1}"/>
                </a:ext>
              </a:extLst>
            </p:cNvPr>
            <p:cNvSpPr/>
            <p:nvPr/>
          </p:nvSpPr>
          <p:spPr>
            <a:xfrm>
              <a:off x="5690088" y="861645"/>
              <a:ext cx="45719" cy="937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DF931FB-E758-D4FC-CAF0-F2D4845E9C7A}"/>
                </a:ext>
              </a:extLst>
            </p:cNvPr>
            <p:cNvSpPr/>
            <p:nvPr/>
          </p:nvSpPr>
          <p:spPr>
            <a:xfrm>
              <a:off x="5512288" y="861645"/>
              <a:ext cx="45719" cy="937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C9997EC-4777-7286-B8B1-F0EAEF253DC2}"/>
                </a:ext>
              </a:extLst>
            </p:cNvPr>
            <p:cNvSpPr/>
            <p:nvPr/>
          </p:nvSpPr>
          <p:spPr>
            <a:xfrm>
              <a:off x="5334488" y="861645"/>
              <a:ext cx="45719" cy="937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61D06D7-B8A3-0F96-2F55-3E1E78E2F34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3544888" y="9872980"/>
            <a:ext cx="703262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96650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595363C-6D59-B55E-7291-E8A7173F1D75}"/>
              </a:ext>
            </a:extLst>
          </p:cNvPr>
          <p:cNvSpPr txBox="1"/>
          <p:nvPr/>
        </p:nvSpPr>
        <p:spPr>
          <a:xfrm>
            <a:off x="478121" y="4143897"/>
            <a:ext cx="437963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Project name goes</a:t>
            </a:r>
          </a:p>
          <a:p>
            <a:pPr>
              <a:lnSpc>
                <a:spcPts val="3800"/>
              </a:lnSpc>
            </a:pPr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here lorem ipsum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1D6B58-7639-6A4F-5D8B-20D61FE3C369}"/>
              </a:ext>
            </a:extLst>
          </p:cNvPr>
          <p:cNvSpPr/>
          <p:nvPr/>
        </p:nvSpPr>
        <p:spPr>
          <a:xfrm>
            <a:off x="560070" y="5274212"/>
            <a:ext cx="219543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C41786-EE39-F3E8-FB60-19AD5A58F686}"/>
              </a:ext>
            </a:extLst>
          </p:cNvPr>
          <p:cNvSpPr/>
          <p:nvPr/>
        </p:nvSpPr>
        <p:spPr>
          <a:xfrm rot="5400000">
            <a:off x="3632114" y="5422023"/>
            <a:ext cx="2684614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77EB37-8466-485B-85F8-380E229C1CE1}"/>
              </a:ext>
            </a:extLst>
          </p:cNvPr>
          <p:cNvSpPr txBox="1"/>
          <p:nvPr/>
        </p:nvSpPr>
        <p:spPr>
          <a:xfrm>
            <a:off x="507520" y="5428176"/>
            <a:ext cx="4138054" cy="1379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&lt;Description&gt;Lorem ipsum dolor sit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, sed do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eiusmod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tempor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. Arum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vendaes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tiasperum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serum, ab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iusdandam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excepernam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volectis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et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pori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quodi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blaborione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conet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as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nosam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volest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, cum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fugia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plabo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. Et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magnimodi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nulloreprem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que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end. Arum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vendaes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tiasperum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serum, ab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iusdandam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excepernam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60BE23-859B-CB46-2B48-DD38D6178ED2}"/>
              </a:ext>
            </a:extLst>
          </p:cNvPr>
          <p:cNvSpPr txBox="1"/>
          <p:nvPr/>
        </p:nvSpPr>
        <p:spPr>
          <a:xfrm>
            <a:off x="5142583" y="5019611"/>
            <a:ext cx="2151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00:00am-00:00pm</a:t>
            </a:r>
          </a:p>
          <a:p>
            <a:b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</a:b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Location name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1234 Example Street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City, ST 12345</a:t>
            </a:r>
            <a:b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</a:b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Captain Name</a:t>
            </a:r>
            <a:b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john.doe@example.com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(000) 000-0000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44B063-6821-5439-F90F-5141C1D5B822}"/>
              </a:ext>
            </a:extLst>
          </p:cNvPr>
          <p:cNvSpPr txBox="1"/>
          <p:nvPr/>
        </p:nvSpPr>
        <p:spPr>
          <a:xfrm>
            <a:off x="5192020" y="4400377"/>
            <a:ext cx="690802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000BC9-B288-D7BF-0CE9-FA4D6C1BAF0F}"/>
              </a:ext>
            </a:extLst>
          </p:cNvPr>
          <p:cNvSpPr txBox="1"/>
          <p:nvPr/>
        </p:nvSpPr>
        <p:spPr>
          <a:xfrm>
            <a:off x="5183911" y="4050754"/>
            <a:ext cx="690802" cy="513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Jan</a:t>
            </a:r>
          </a:p>
        </p:txBody>
      </p:sp>
    </p:spTree>
    <p:extLst>
      <p:ext uri="{BB962C8B-B14F-4D97-AF65-F5344CB8AC3E}">
        <p14:creationId xmlns:p14="http://schemas.microsoft.com/office/powerpoint/2010/main" val="3882949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01DA16A7F9C748B411C515E065AF05" ma:contentTypeVersion="16" ma:contentTypeDescription="Create a new document." ma:contentTypeScope="" ma:versionID="d138f2db27fc9a0a045b3ae42ecf92b0">
  <xsd:schema xmlns:xsd="http://www.w3.org/2001/XMLSchema" xmlns:xs="http://www.w3.org/2001/XMLSchema" xmlns:p="http://schemas.microsoft.com/office/2006/metadata/properties" xmlns:ns2="2a815aeb-6293-40ac-9af6-f9d63949beab" xmlns:ns3="0e6ecf94-485f-49ac-824e-7be6f5b3085b" targetNamespace="http://schemas.microsoft.com/office/2006/metadata/properties" ma:root="true" ma:fieldsID="a1d257992359c8fbd2641b77e3395f20" ns2:_="" ns3:_="">
    <xsd:import namespace="2a815aeb-6293-40ac-9af6-f9d63949beab"/>
    <xsd:import namespace="0e6ecf94-485f-49ac-824e-7be6f5b308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815aeb-6293-40ac-9af6-f9d63949be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cc1dc9c-c0f4-4cfc-883f-2a29c4e01e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6ecf94-485f-49ac-824e-7be6f5b3085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a3cc04e-97c5-40b4-8d2d-a8f5e07c96bc}" ma:internalName="TaxCatchAll" ma:showField="CatchAllData" ma:web="0e6ecf94-485f-49ac-824e-7be6f5b308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a815aeb-6293-40ac-9af6-f9d63949beab">
      <Terms xmlns="http://schemas.microsoft.com/office/infopath/2007/PartnerControls"/>
    </lcf76f155ced4ddcb4097134ff3c332f>
    <TaxCatchAll xmlns="0e6ecf94-485f-49ac-824e-7be6f5b3085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8C3193-18D8-4048-9EC3-9755B4965D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815aeb-6293-40ac-9af6-f9d63949beab"/>
    <ds:schemaRef ds:uri="0e6ecf94-485f-49ac-824e-7be6f5b308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6E7D26-32D1-4E8C-AB86-85249DB706A8}">
  <ds:schemaRefs>
    <ds:schemaRef ds:uri="http://schemas.microsoft.com/office/2006/metadata/properties"/>
    <ds:schemaRef ds:uri="http://schemas.microsoft.com/office/infopath/2007/PartnerControls"/>
    <ds:schemaRef ds:uri="2a815aeb-6293-40ac-9af6-f9d63949beab"/>
    <ds:schemaRef ds:uri="0e6ecf94-485f-49ac-824e-7be6f5b3085b"/>
  </ds:schemaRefs>
</ds:datastoreItem>
</file>

<file path=customXml/itemProps3.xml><?xml version="1.0" encoding="utf-8"?>
<ds:datastoreItem xmlns:ds="http://schemas.openxmlformats.org/officeDocument/2006/customXml" ds:itemID="{D4CE99B7-E680-43D2-BEFF-CA81434C922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b4b29e27-47e7-4e22-b89e-f1ed191cef03}" enabled="1" method="Standard" siteId="{fb7e6711-b619-4fbe-afe6-f83b12673323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90</Words>
  <Application>Microsoft Macintosh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Aptos</vt:lpstr>
      <vt:lpstr>Arial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PullSpark Graphics</dc:creator>
  <cp:keywords/>
  <dc:description/>
  <cp:lastModifiedBy>Hill, Kellie</cp:lastModifiedBy>
  <cp:revision>16</cp:revision>
  <dcterms:created xsi:type="dcterms:W3CDTF">2026-05-24T18:25:08Z</dcterms:created>
  <dcterms:modified xsi:type="dcterms:W3CDTF">2026-06-29T12:15:31Z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0x0101008801DA16A7F9C748B411C515E065AF05</vt:lpwstr>
  </property>
  <property fmtid="{D5CDD505-2E9C-101B-9397-08002B2CF9AE}" pid="3" name="ClassificationContentMarkingFooterLocations">
    <vt:lpwstr>Office Theme:3</vt:lpwstr>
  </property>
  <property fmtid="{D5CDD505-2E9C-101B-9397-08002B2CF9AE}" pid="4" name="ClassificationContentMarkingFooterText">
    <vt:lpwstr>CONFIDENTIAL</vt:lpwstr>
  </property>
  <property fmtid="{D5CDD505-2E9C-101B-9397-08002B2CF9AE}" pid="5" name="MediaServiceImageTags">
    <vt:lpwstr/>
  </property>
</Properties>
</file>